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19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78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60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35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22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29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80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50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86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10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97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11235-37F2-4C2D-AA41-A290AB6B3A42}" type="datetimeFigureOut">
              <a:rPr kumimoji="1" lang="ja-JP" altLang="en-US" smtClean="0"/>
              <a:t>2020/12/8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08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13372" y="26810"/>
            <a:ext cx="6517257" cy="4381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Ceremonies for Proclamation of Crown Prince</a:t>
            </a:r>
            <a:endParaRPr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951" y="511741"/>
            <a:ext cx="5378570" cy="63248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One year after the Ceremonies of Accession to the Throne  of His Majesty, the 126</a:t>
            </a:r>
            <a:r>
              <a:rPr lang="en-US" altLang="ja-JP" sz="1600" baseline="30000" dirty="0" smtClean="0"/>
              <a:t>th</a:t>
            </a:r>
            <a:r>
              <a:rPr lang="en-US" altLang="ja-JP" sz="1600" dirty="0" smtClean="0"/>
              <a:t> Emperor, the Ceremonies </a:t>
            </a:r>
            <a:r>
              <a:rPr lang="en-US" altLang="ja-JP" sz="1600" dirty="0"/>
              <a:t>for Proclamation of Crown Prince were held at State Hall of Imperial Palace on </a:t>
            </a:r>
            <a:r>
              <a:rPr lang="en-US" altLang="ja-JP" sz="1600" dirty="0" smtClean="0"/>
              <a:t>November </a:t>
            </a:r>
            <a:r>
              <a:rPr lang="en-US" altLang="ja-JP" sz="1600" dirty="0"/>
              <a:t>8</a:t>
            </a:r>
            <a:r>
              <a:rPr lang="en-US" altLang="ja-JP" sz="1600" baseline="30000" dirty="0"/>
              <a:t>th</a:t>
            </a:r>
            <a:r>
              <a:rPr lang="en-US" altLang="ja-JP" sz="1600" dirty="0" smtClean="0"/>
              <a:t>, 2020 (2</a:t>
            </a:r>
            <a:r>
              <a:rPr lang="en-US" altLang="ja-JP" sz="1600" baseline="30000" dirty="0" smtClean="0"/>
              <a:t>nd</a:t>
            </a:r>
            <a:r>
              <a:rPr lang="en-US" altLang="ja-JP" sz="1600" dirty="0" smtClean="0"/>
              <a:t> year of </a:t>
            </a:r>
            <a:r>
              <a:rPr lang="en-US" altLang="ja-JP" sz="1600" dirty="0" err="1" smtClean="0"/>
              <a:t>Reiwa</a:t>
            </a:r>
            <a:r>
              <a:rPr lang="en-US" altLang="ja-JP" sz="1600" dirty="0" smtClean="0"/>
              <a:t>).</a:t>
            </a:r>
            <a:endParaRPr lang="en-US" altLang="ja-JP" sz="16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ja-JP" sz="1600" i="1" dirty="0" err="1"/>
              <a:t>Rikkoshi</a:t>
            </a:r>
            <a:r>
              <a:rPr lang="en-US" altLang="ja-JP" sz="1600" i="1" dirty="0"/>
              <a:t>-</a:t>
            </a:r>
            <a:r>
              <a:rPr lang="en-US" altLang="ja-JP" sz="1600" i="1" dirty="0" err="1"/>
              <a:t>Senmei</a:t>
            </a:r>
            <a:r>
              <a:rPr lang="en-US" altLang="ja-JP" sz="1600" i="1" dirty="0"/>
              <a:t>-no-</a:t>
            </a:r>
            <a:r>
              <a:rPr lang="en-US" altLang="ja-JP" sz="1600" i="1" dirty="0" err="1"/>
              <a:t>gi</a:t>
            </a:r>
            <a:endParaRPr lang="en-US" altLang="ja-JP" sz="1600" i="1" dirty="0"/>
          </a:p>
          <a:p>
            <a:r>
              <a:rPr lang="ja-JP" altLang="en-US" sz="1600" dirty="0"/>
              <a:t>　　</a:t>
            </a:r>
            <a:r>
              <a:rPr lang="en-US" altLang="ja-JP" sz="1600" dirty="0"/>
              <a:t> (Ceremony for Proclamation of Crown Prince)</a:t>
            </a:r>
          </a:p>
          <a:p>
            <a:pPr marL="266700" indent="-266700"/>
            <a:r>
              <a:rPr lang="en-US" altLang="ja-JP" sz="1600" dirty="0"/>
              <a:t>      Ceremony to proclaim that Prince </a:t>
            </a:r>
            <a:r>
              <a:rPr lang="en-US" altLang="ja-JP" sz="1600" dirty="0" err="1"/>
              <a:t>Akishino</a:t>
            </a:r>
            <a:r>
              <a:rPr lang="en-US" altLang="ja-JP" sz="1600" dirty="0"/>
              <a:t> has become the Crown Prince and for the representatives from home and abroad to express felicitations.</a:t>
            </a:r>
          </a:p>
          <a:p>
            <a:r>
              <a:rPr lang="en-US" altLang="ja-JP" sz="1600" dirty="0"/>
              <a:t>      【Address by His Majesty the Emperor】</a:t>
            </a:r>
          </a:p>
          <a:p>
            <a:pPr marL="449263" indent="-449263"/>
            <a:r>
              <a:rPr lang="ja-JP" altLang="en-US" sz="1600" dirty="0"/>
              <a:t>　　　</a:t>
            </a:r>
            <a:r>
              <a:rPr lang="ja-JP" altLang="ja-JP" sz="1600" dirty="0"/>
              <a:t>Today</a:t>
            </a:r>
            <a:r>
              <a:rPr lang="ja-JP" altLang="ja-JP" sz="1600" dirty="0" smtClean="0"/>
              <a:t>,</a:t>
            </a:r>
            <a:r>
              <a:rPr lang="en-US" altLang="ja-JP" sz="1600" dirty="0" smtClean="0"/>
              <a:t> </a:t>
            </a:r>
            <a:r>
              <a:rPr lang="ja-JP" altLang="ja-JP" sz="1600" dirty="0" smtClean="0"/>
              <a:t>I </a:t>
            </a:r>
            <a:r>
              <a:rPr lang="ja-JP" altLang="ja-JP" sz="1600" dirty="0"/>
              <a:t>hereby perform the Rikkoshi-Senmei-no-gi, Ceremony for Proclamation of Crown Prince, in accordance with the Imperial Household Law, and proclaim to those at home and abroad that Prince Akishino is Crown Prince.</a:t>
            </a:r>
            <a:endParaRPr lang="en-US" altLang="ja-JP" sz="1600" dirty="0"/>
          </a:p>
          <a:p>
            <a:pPr marL="361950" indent="-361950"/>
            <a:r>
              <a:rPr lang="ja-JP" altLang="en-US" sz="1600" dirty="0"/>
              <a:t>　　</a:t>
            </a:r>
            <a:r>
              <a:rPr lang="en-US" altLang="ja-JP" sz="1600" dirty="0"/>
              <a:t>【Address by His Imperial Highness Crown Prince </a:t>
            </a:r>
            <a:r>
              <a:rPr lang="en-US" altLang="ja-JP" sz="1600" dirty="0" err="1"/>
              <a:t>Akishino</a:t>
            </a:r>
            <a:r>
              <a:rPr lang="en-US" altLang="ja-JP" sz="1600" dirty="0"/>
              <a:t>】</a:t>
            </a:r>
          </a:p>
          <a:p>
            <a:pPr marL="449263" indent="-449263"/>
            <a:r>
              <a:rPr lang="ja-JP" altLang="en-US" sz="1600" dirty="0"/>
              <a:t>　　　</a:t>
            </a:r>
            <a:r>
              <a:rPr lang="ja-JP" altLang="ja-JP" sz="1600" dirty="0"/>
              <a:t>I am filled with the deepest awe and gratitude at being proclaimed the Imperial Heir, Crown Prince, at this Ceremony for Proclamation of Crown Prince. </a:t>
            </a:r>
          </a:p>
          <a:p>
            <a:pPr marL="449263" indent="-449263"/>
            <a:r>
              <a:rPr lang="ja-JP" altLang="en-US" sz="1600" dirty="0"/>
              <a:t>　　　</a:t>
            </a:r>
            <a:r>
              <a:rPr lang="ja-JP" altLang="ja-JP" sz="1600" dirty="0"/>
              <a:t>I will discharge my duties solemnly bearing in mind my responsibilities as Crown Prince.</a:t>
            </a:r>
            <a:endParaRPr lang="en-US" altLang="ja-JP" sz="16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1600" i="1" dirty="0" err="1"/>
              <a:t>Choken</a:t>
            </a:r>
            <a:r>
              <a:rPr lang="en-US" altLang="ja-JP" sz="1600" i="1" dirty="0"/>
              <a:t>-no-</a:t>
            </a:r>
            <a:r>
              <a:rPr lang="en-US" altLang="ja-JP" sz="1600" i="1" dirty="0" err="1"/>
              <a:t>gi</a:t>
            </a:r>
            <a:r>
              <a:rPr lang="en-US" altLang="ja-JP" sz="1600" dirty="0"/>
              <a:t> (First Audience)</a:t>
            </a:r>
          </a:p>
          <a:p>
            <a:pPr marL="266700" indent="-266700"/>
            <a:r>
              <a:rPr lang="en-US" altLang="ja-JP" sz="1600" dirty="0"/>
              <a:t>      Ceremony for the Emperor and Empress to meet the Crown Prince for the first time after the Ceremony for Proclamation of Crown Prince.     </a:t>
            </a:r>
            <a:endParaRPr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72793" y="-9487"/>
            <a:ext cx="33229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/>
              <a:t>Ministry of </a:t>
            </a:r>
            <a:endParaRPr lang="en-US" altLang="ja-JP" sz="1100" dirty="0" smtClean="0"/>
          </a:p>
          <a:p>
            <a:pPr algn="r"/>
            <a:r>
              <a:rPr lang="en-US" altLang="ja-JP" sz="1100" dirty="0" smtClean="0"/>
              <a:t>Foreign </a:t>
            </a:r>
            <a:r>
              <a:rPr lang="en-US" altLang="ja-JP" sz="1100" dirty="0"/>
              <a:t>Affairs </a:t>
            </a:r>
            <a:endParaRPr lang="en-US" altLang="ja-JP" sz="1100" dirty="0" smtClean="0"/>
          </a:p>
          <a:p>
            <a:pPr algn="r"/>
            <a:r>
              <a:rPr lang="en-US" altLang="ja-JP" sz="1100" dirty="0" smtClean="0"/>
              <a:t>of </a:t>
            </a:r>
            <a:r>
              <a:rPr lang="en-US" altLang="ja-JP" sz="1100" dirty="0"/>
              <a:t>Japan</a:t>
            </a:r>
            <a:endParaRPr lang="ja-JP" altLang="en-US" sz="11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461" y="5267979"/>
            <a:ext cx="2352855" cy="156857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727940" y="5267979"/>
            <a:ext cx="11509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 smtClean="0"/>
              <a:t>First Audience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12" y="3692815"/>
            <a:ext cx="2228903" cy="148593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936" y="2191775"/>
            <a:ext cx="2184639" cy="145642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681" y="830296"/>
            <a:ext cx="2029364" cy="1352909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504912" y="564799"/>
            <a:ext cx="27678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Ceremony for Proclamation of Crown Prince</a:t>
            </a:r>
            <a:endParaRPr kumimoji="1" lang="ja-JP" altLang="en-US" sz="105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634045" y="997792"/>
            <a:ext cx="15099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His Majesty th</a:t>
            </a:r>
            <a:r>
              <a:rPr lang="en-US" altLang="ja-JP" sz="1050" dirty="0" smtClean="0"/>
              <a:t>e Emperor (</a:t>
            </a:r>
            <a:r>
              <a:rPr lang="en-US" altLang="ja-JP" sz="1050" dirty="0"/>
              <a:t>Brown </a:t>
            </a:r>
            <a:r>
              <a:rPr lang="en-US" altLang="ja-JP" sz="1050" dirty="0" smtClean="0"/>
              <a:t>Costume) </a:t>
            </a:r>
            <a:r>
              <a:rPr lang="en-US" altLang="ja-JP" sz="1050" dirty="0" smtClean="0"/>
              <a:t>and His Imperial Highness </a:t>
            </a:r>
            <a:r>
              <a:rPr lang="en-US" altLang="ja-JP" sz="1050" dirty="0" smtClean="0"/>
              <a:t>Crown </a:t>
            </a:r>
            <a:r>
              <a:rPr lang="en-US" altLang="ja-JP" sz="1050" dirty="0" smtClean="0"/>
              <a:t>Prince </a:t>
            </a:r>
            <a:r>
              <a:rPr lang="en-US" altLang="ja-JP" sz="1050" dirty="0" err="1" smtClean="0"/>
              <a:t>Akishino</a:t>
            </a:r>
            <a:r>
              <a:rPr lang="en-US" altLang="ja-JP" sz="1050" dirty="0" smtClean="0"/>
              <a:t> (Orange Costume, center)</a:t>
            </a:r>
          </a:p>
          <a:p>
            <a:endParaRPr kumimoji="1" lang="ja-JP" altLang="en-US" sz="105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04913" y="2474036"/>
            <a:ext cx="137402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His Majesty th</a:t>
            </a:r>
            <a:r>
              <a:rPr lang="en-US" altLang="ja-JP" sz="1050" dirty="0" smtClean="0"/>
              <a:t>e Emperor (</a:t>
            </a:r>
            <a:r>
              <a:rPr lang="en-US" altLang="ja-JP" sz="1050" dirty="0"/>
              <a:t>Brown </a:t>
            </a:r>
            <a:r>
              <a:rPr lang="en-US" altLang="ja-JP" sz="1050" dirty="0" smtClean="0"/>
              <a:t>Costume) and His Imperial Highness </a:t>
            </a:r>
            <a:r>
              <a:rPr lang="en-US" altLang="ja-JP" sz="1050" dirty="0" smtClean="0"/>
              <a:t>Crown </a:t>
            </a:r>
            <a:r>
              <a:rPr lang="en-US" altLang="ja-JP" sz="1050" dirty="0" smtClean="0"/>
              <a:t>Prince </a:t>
            </a:r>
            <a:r>
              <a:rPr lang="en-US" altLang="ja-JP" sz="1050" dirty="0" err="1" smtClean="0"/>
              <a:t>Akishino</a:t>
            </a:r>
            <a:r>
              <a:rPr lang="en-US" altLang="ja-JP" sz="1050" dirty="0" smtClean="0"/>
              <a:t> (Orange Costume)</a:t>
            </a:r>
            <a:endParaRPr kumimoji="1" lang="ja-JP" altLang="en-US" sz="105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47068" y="3999952"/>
            <a:ext cx="137402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His Imperial Highness </a:t>
            </a:r>
            <a:r>
              <a:rPr lang="en-US" altLang="ja-JP" sz="1050" dirty="0" smtClean="0"/>
              <a:t> </a:t>
            </a:r>
            <a:r>
              <a:rPr lang="en-US" altLang="ja-JP" sz="1050" dirty="0" smtClean="0"/>
              <a:t>Crown Prince </a:t>
            </a:r>
            <a:r>
              <a:rPr lang="en-US" altLang="ja-JP" sz="1050" smtClean="0"/>
              <a:t>Akishino </a:t>
            </a:r>
            <a:r>
              <a:rPr lang="en-US" altLang="ja-JP" sz="1050" dirty="0" smtClean="0"/>
              <a:t>and Her Imperial </a:t>
            </a:r>
            <a:r>
              <a:rPr lang="en-US" altLang="ja-JP" sz="1050" dirty="0" err="1" smtClean="0"/>
              <a:t>Higness</a:t>
            </a:r>
            <a:r>
              <a:rPr lang="en-US" altLang="ja-JP" sz="1050" dirty="0" smtClean="0"/>
              <a:t> </a:t>
            </a:r>
            <a:r>
              <a:rPr lang="en-US" altLang="ja-JP" sz="1050" dirty="0" smtClean="0"/>
              <a:t>Crown </a:t>
            </a:r>
            <a:r>
              <a:rPr lang="en-US" altLang="ja-JP" sz="1050" dirty="0" smtClean="0"/>
              <a:t>Princess </a:t>
            </a:r>
            <a:r>
              <a:rPr lang="en-US" altLang="ja-JP" sz="1050" dirty="0" err="1" smtClean="0"/>
              <a:t>Akishino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886087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07FC719-1A2D-45E1-995F-76BBE691C6E1}" vid="{E03F0865-67A1-4EFD-8BB7-8A7B751766B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</TotalTime>
  <Words>300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Cambria</vt:lpstr>
      <vt:lpstr>Wingdings</vt:lpstr>
      <vt:lpstr>Office テーマ</vt:lpstr>
      <vt:lpstr>Ceremonies for Proclamation of Crown Prince</vt:lpstr>
    </vt:vector>
  </TitlesOfParts>
  <Company>外務省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Ceremonies for Proclamation of Crown Prince</dc:title>
  <dc:creator>情報通信課</dc:creator>
  <cp:lastModifiedBy>情報通信課</cp:lastModifiedBy>
  <cp:revision>12</cp:revision>
  <cp:lastPrinted>2020-11-10T02:32:32Z</cp:lastPrinted>
  <dcterms:created xsi:type="dcterms:W3CDTF">2020-11-10T01:59:53Z</dcterms:created>
  <dcterms:modified xsi:type="dcterms:W3CDTF">2020-12-08T05:16:39Z</dcterms:modified>
</cp:coreProperties>
</file>